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5" r:id="rId3"/>
    <p:sldId id="276" r:id="rId4"/>
    <p:sldId id="277" r:id="rId5"/>
    <p:sldId id="278" r:id="rId6"/>
    <p:sldId id="279" r:id="rId7"/>
    <p:sldId id="273" r:id="rId8"/>
    <p:sldId id="274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4660"/>
  </p:normalViewPr>
  <p:slideViewPr>
    <p:cSldViewPr>
      <p:cViewPr varScale="1">
        <p:scale>
          <a:sx n="88" d="100"/>
          <a:sy n="88" d="100"/>
        </p:scale>
        <p:origin x="127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A54B3-4FE5-4260-97DB-D7EFF1D69F9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99643-2D26-42FB-B514-77226E9517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06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 feel snowflakes</a:t>
            </a:r>
          </a:p>
          <a:p>
            <a:r>
              <a:rPr lang="en-GB" dirty="0" smtClean="0"/>
              <a:t>I</a:t>
            </a:r>
            <a:r>
              <a:rPr lang="en-GB" baseline="0" dirty="0" smtClean="0"/>
              <a:t> see igloo</a:t>
            </a:r>
          </a:p>
          <a:p>
            <a:r>
              <a:rPr lang="en-GB" baseline="0" dirty="0" smtClean="0"/>
              <a:t>I hear polar bear</a:t>
            </a:r>
          </a:p>
          <a:p>
            <a:r>
              <a:rPr lang="en-GB" baseline="0" dirty="0" smtClean="0"/>
              <a:t>I see snow</a:t>
            </a:r>
          </a:p>
          <a:p>
            <a:r>
              <a:rPr lang="en-GB" baseline="0" dirty="0" smtClean="0"/>
              <a:t>snowsuit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9643-2D26-42FB-B514-77226E95179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7347-9B65-4A1A-9F42-DE87DC6F768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0447-2E56-4572-9534-B9C7D24E2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485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7347-9B65-4A1A-9F42-DE87DC6F768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0447-2E56-4572-9534-B9C7D24E2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10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7347-9B65-4A1A-9F42-DE87DC6F768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0447-2E56-4572-9534-B9C7D24E2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9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7347-9B65-4A1A-9F42-DE87DC6F768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0447-2E56-4572-9534-B9C7D24E2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3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7347-9B65-4A1A-9F42-DE87DC6F768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0447-2E56-4572-9534-B9C7D24E2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44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7347-9B65-4A1A-9F42-DE87DC6F768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0447-2E56-4572-9534-B9C7D24E2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45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7347-9B65-4A1A-9F42-DE87DC6F768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0447-2E56-4572-9534-B9C7D24E2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5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7347-9B65-4A1A-9F42-DE87DC6F768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0447-2E56-4572-9534-B9C7D24E2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46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7347-9B65-4A1A-9F42-DE87DC6F768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0447-2E56-4572-9534-B9C7D24E2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67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7347-9B65-4A1A-9F42-DE87DC6F768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0447-2E56-4572-9534-B9C7D24E2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865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7347-9B65-4A1A-9F42-DE87DC6F768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0447-2E56-4572-9534-B9C7D24E2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88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87347-9B65-4A1A-9F42-DE87DC6F768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40447-2E56-4572-9534-B9C7D24E2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3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1" t="34226" r="36749" b="50000"/>
          <a:stretch/>
        </p:blipFill>
        <p:spPr bwMode="auto">
          <a:xfrm>
            <a:off x="1979712" y="1268760"/>
            <a:ext cx="5233486" cy="25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2" t="18845" r="37222" b="67140"/>
          <a:stretch/>
        </p:blipFill>
        <p:spPr bwMode="auto">
          <a:xfrm>
            <a:off x="2739590" y="4005064"/>
            <a:ext cx="3773550" cy="168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6340" r="35944" b="30200"/>
          <a:stretch/>
        </p:blipFill>
        <p:spPr bwMode="auto">
          <a:xfrm>
            <a:off x="1863757" y="741754"/>
            <a:ext cx="5660571" cy="317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0" t="20635" r="28160" b="51586"/>
          <a:stretch/>
        </p:blipFill>
        <p:spPr bwMode="auto">
          <a:xfrm>
            <a:off x="2586496" y="3929043"/>
            <a:ext cx="4480677" cy="194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66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t="16666" r="23921" b="56127"/>
          <a:stretch/>
        </p:blipFill>
        <p:spPr bwMode="auto">
          <a:xfrm>
            <a:off x="755576" y="141265"/>
            <a:ext cx="7542787" cy="170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6" t="14287" r="26710" b="30325"/>
          <a:stretch/>
        </p:blipFill>
        <p:spPr bwMode="auto">
          <a:xfrm>
            <a:off x="1619672" y="1967415"/>
            <a:ext cx="5832648" cy="473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0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t="16666" r="23921" b="56127"/>
          <a:stretch/>
        </p:blipFill>
        <p:spPr bwMode="auto">
          <a:xfrm>
            <a:off x="755576" y="141265"/>
            <a:ext cx="7542787" cy="170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8" t="14092" r="26821" b="30258"/>
          <a:stretch/>
        </p:blipFill>
        <p:spPr bwMode="auto">
          <a:xfrm>
            <a:off x="1475656" y="1944991"/>
            <a:ext cx="5760640" cy="472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96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t="16666" r="23921" b="56127"/>
          <a:stretch/>
        </p:blipFill>
        <p:spPr bwMode="auto">
          <a:xfrm>
            <a:off x="755576" y="141265"/>
            <a:ext cx="7542787" cy="170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3" t="14286" r="27156" b="30097"/>
          <a:stretch/>
        </p:blipFill>
        <p:spPr bwMode="auto">
          <a:xfrm>
            <a:off x="1763688" y="2024801"/>
            <a:ext cx="5666727" cy="464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9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7" t="14484" r="26710" b="30158"/>
          <a:stretch/>
        </p:blipFill>
        <p:spPr bwMode="auto">
          <a:xfrm>
            <a:off x="1691680" y="1196752"/>
            <a:ext cx="5790369" cy="470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3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3" t="14484" r="26821" b="30356"/>
          <a:stretch/>
        </p:blipFill>
        <p:spPr bwMode="auto">
          <a:xfrm>
            <a:off x="1754661" y="1340768"/>
            <a:ext cx="5812700" cy="468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17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6" t="14287" r="26710" b="30325"/>
          <a:stretch/>
        </p:blipFill>
        <p:spPr bwMode="auto">
          <a:xfrm>
            <a:off x="1619672" y="1412776"/>
            <a:ext cx="5832648" cy="473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52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8" t="14092" r="26821" b="30258"/>
          <a:stretch/>
        </p:blipFill>
        <p:spPr bwMode="auto">
          <a:xfrm>
            <a:off x="1475656" y="1268760"/>
            <a:ext cx="5760640" cy="472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82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3" t="14286" r="27156" b="30097"/>
          <a:stretch/>
        </p:blipFill>
        <p:spPr bwMode="auto">
          <a:xfrm>
            <a:off x="1763688" y="1484784"/>
            <a:ext cx="5666727" cy="464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26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1" t="47563" r="29921" b="21597"/>
          <a:stretch/>
        </p:blipFill>
        <p:spPr bwMode="auto">
          <a:xfrm>
            <a:off x="1319560" y="78627"/>
            <a:ext cx="6554982" cy="19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7" t="14484" r="26710" b="30158"/>
          <a:stretch/>
        </p:blipFill>
        <p:spPr bwMode="auto">
          <a:xfrm>
            <a:off x="1691680" y="2127607"/>
            <a:ext cx="5760639" cy="468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175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1" t="47563" r="29921" b="21597"/>
          <a:stretch/>
        </p:blipFill>
        <p:spPr bwMode="auto">
          <a:xfrm>
            <a:off x="1319560" y="78627"/>
            <a:ext cx="6554982" cy="19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3" t="14484" r="26821" b="30356"/>
          <a:stretch/>
        </p:blipFill>
        <p:spPr bwMode="auto">
          <a:xfrm>
            <a:off x="1754661" y="2129465"/>
            <a:ext cx="5812700" cy="468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680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1" t="47563" r="29921" b="21597"/>
          <a:stretch/>
        </p:blipFill>
        <p:spPr bwMode="auto">
          <a:xfrm>
            <a:off x="1319560" y="78627"/>
            <a:ext cx="6554982" cy="19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6" t="14287" r="26710" b="30325"/>
          <a:stretch/>
        </p:blipFill>
        <p:spPr bwMode="auto">
          <a:xfrm>
            <a:off x="1691680" y="2177718"/>
            <a:ext cx="5688632" cy="461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024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1" t="47563" r="29921" b="21597"/>
          <a:stretch/>
        </p:blipFill>
        <p:spPr bwMode="auto">
          <a:xfrm>
            <a:off x="1319560" y="78627"/>
            <a:ext cx="6554982" cy="19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8" t="14092" r="26821" b="30258"/>
          <a:stretch/>
        </p:blipFill>
        <p:spPr bwMode="auto">
          <a:xfrm>
            <a:off x="1718883" y="2170371"/>
            <a:ext cx="5661429" cy="464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052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1" t="47563" r="29921" b="21597"/>
          <a:stretch/>
        </p:blipFill>
        <p:spPr bwMode="auto">
          <a:xfrm>
            <a:off x="1319560" y="78627"/>
            <a:ext cx="6554982" cy="19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3" t="14286" r="27156" b="30097"/>
          <a:stretch/>
        </p:blipFill>
        <p:spPr bwMode="auto">
          <a:xfrm>
            <a:off x="1763688" y="2168817"/>
            <a:ext cx="5666727" cy="464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15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6340" r="35944" b="30200"/>
          <a:stretch/>
        </p:blipFill>
        <p:spPr bwMode="auto">
          <a:xfrm>
            <a:off x="1978853" y="769144"/>
            <a:ext cx="5660571" cy="317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9" t="43461" r="28271" b="34108"/>
          <a:stretch/>
        </p:blipFill>
        <p:spPr bwMode="auto">
          <a:xfrm>
            <a:off x="2314263" y="3948382"/>
            <a:ext cx="5138057" cy="164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9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t="16666" r="23921" b="56127"/>
          <a:stretch/>
        </p:blipFill>
        <p:spPr bwMode="auto">
          <a:xfrm>
            <a:off x="755576" y="140930"/>
            <a:ext cx="7542787" cy="170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7" t="14484" r="26710" b="30158"/>
          <a:stretch/>
        </p:blipFill>
        <p:spPr bwMode="auto">
          <a:xfrm>
            <a:off x="1691680" y="1988840"/>
            <a:ext cx="5790369" cy="470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70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t="16666" r="23921" b="56127"/>
          <a:stretch/>
        </p:blipFill>
        <p:spPr bwMode="auto">
          <a:xfrm>
            <a:off x="755576" y="141265"/>
            <a:ext cx="7542787" cy="170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3" t="14484" r="26821" b="30356"/>
          <a:stretch/>
        </p:blipFill>
        <p:spPr bwMode="auto">
          <a:xfrm>
            <a:off x="1754661" y="1985449"/>
            <a:ext cx="5812700" cy="468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15</Words>
  <Application>Microsoft Office PowerPoint</Application>
  <PresentationFormat>On-screen Show (4:3)</PresentationFormat>
  <Paragraphs>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Wilson Stuart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staff</cp:lastModifiedBy>
  <cp:revision>29</cp:revision>
  <dcterms:created xsi:type="dcterms:W3CDTF">2020-03-30T17:47:24Z</dcterms:created>
  <dcterms:modified xsi:type="dcterms:W3CDTF">2021-01-06T14:24:27Z</dcterms:modified>
</cp:coreProperties>
</file>