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6D84-1E38-48FB-97B7-EACBE9898DCC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8183-6F31-475D-BF41-7EE5D0C21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48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6D84-1E38-48FB-97B7-EACBE9898DCC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8183-6F31-475D-BF41-7EE5D0C21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28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6D84-1E38-48FB-97B7-EACBE9898DCC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8183-6F31-475D-BF41-7EE5D0C21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39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6D84-1E38-48FB-97B7-EACBE9898DCC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8183-6F31-475D-BF41-7EE5D0C21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65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6D84-1E38-48FB-97B7-EACBE9898DCC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8183-6F31-475D-BF41-7EE5D0C21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99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6D84-1E38-48FB-97B7-EACBE9898DCC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8183-6F31-475D-BF41-7EE5D0C21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7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6D84-1E38-48FB-97B7-EACBE9898DCC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8183-6F31-475D-BF41-7EE5D0C21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77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6D84-1E38-48FB-97B7-EACBE9898DCC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8183-6F31-475D-BF41-7EE5D0C21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7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6D84-1E38-48FB-97B7-EACBE9898DCC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8183-6F31-475D-BF41-7EE5D0C21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71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6D84-1E38-48FB-97B7-EACBE9898DCC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8183-6F31-475D-BF41-7EE5D0C21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57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6D84-1E38-48FB-97B7-EACBE9898DCC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8183-6F31-475D-BF41-7EE5D0C21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16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96D84-1E38-48FB-97B7-EACBE9898DCC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68183-6F31-475D-BF41-7EE5D0C21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50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P8y8z58DZI" TargetMode="External"/><Relationship Id="rId2" Type="http://schemas.openxmlformats.org/officeDocument/2006/relationships/hyperlink" Target="http://www.youtube.com/watch?v=xDJrnldb08o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52464"/>
            <a:ext cx="76200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93213" y="1341120"/>
            <a:ext cx="239533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u="sng" dirty="0" smtClean="0"/>
              <a:t>Resources needed: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/>
              <a:t>f</a:t>
            </a:r>
            <a:r>
              <a:rPr lang="en-GB" dirty="0" smtClean="0"/>
              <a:t>inger paint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/>
              <a:t>o</a:t>
            </a:r>
            <a:r>
              <a:rPr lang="en-GB" dirty="0" smtClean="0"/>
              <a:t>r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c</a:t>
            </a:r>
            <a:r>
              <a:rPr lang="en-GB" dirty="0" smtClean="0"/>
              <a:t>ocktail sticks and paint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o</a:t>
            </a:r>
            <a:r>
              <a:rPr lang="en-GB" dirty="0" smtClean="0"/>
              <a:t>r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f</a:t>
            </a:r>
            <a:r>
              <a:rPr lang="en-GB" dirty="0" smtClean="0"/>
              <a:t>elt tips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o</a:t>
            </a:r>
            <a:r>
              <a:rPr lang="en-GB" dirty="0" smtClean="0"/>
              <a:t>r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crayons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46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07"/>
          <a:stretch>
            <a:fillRect/>
          </a:stretch>
        </p:blipFill>
        <p:spPr bwMode="auto">
          <a:xfrm>
            <a:off x="2298701" y="260350"/>
            <a:ext cx="7739063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5" t="21094" r="55051" b="48438"/>
          <a:stretch>
            <a:fillRect/>
          </a:stretch>
        </p:blipFill>
        <p:spPr bwMode="auto">
          <a:xfrm>
            <a:off x="1728789" y="4629150"/>
            <a:ext cx="18573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8" t="19141" r="54391" b="49609"/>
          <a:stretch>
            <a:fillRect/>
          </a:stretch>
        </p:blipFill>
        <p:spPr bwMode="auto">
          <a:xfrm>
            <a:off x="8729664" y="4572000"/>
            <a:ext cx="19383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0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93775"/>
          </a:xfrm>
          <a:solidFill>
            <a:srgbClr val="009900"/>
          </a:solidFill>
        </p:spPr>
        <p:txBody>
          <a:bodyPr/>
          <a:lstStyle/>
          <a:p>
            <a:pPr eaLnBrk="1" hangingPunct="1"/>
            <a:r>
              <a:rPr lang="es-ES" altLang="ca-ES" sz="4800" b="1">
                <a:latin typeface="Algerian" panose="04020705040A02060702" pitchFamily="82" charset="0"/>
              </a:rPr>
              <a:t>“DREAMTIME”</a:t>
            </a:r>
          </a:p>
        </p:txBody>
      </p:sp>
      <p:sp>
        <p:nvSpPr>
          <p:cNvPr id="22531" name="2 Marcador de texto"/>
          <p:cNvSpPr>
            <a:spLocks noGrp="1"/>
          </p:cNvSpPr>
          <p:nvPr>
            <p:ph type="body" idx="1"/>
          </p:nvPr>
        </p:nvSpPr>
        <p:spPr>
          <a:xfrm>
            <a:off x="1981200" y="1535113"/>
            <a:ext cx="4040188" cy="160655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s-ES" altLang="ca-ES" sz="3200" dirty="0" err="1">
                <a:solidFill>
                  <a:srgbClr val="FF0000"/>
                </a:solidFill>
              </a:rPr>
              <a:t>W</a:t>
            </a:r>
            <a:r>
              <a:rPr lang="es-ES" altLang="ca-ES" sz="3200" dirty="0" err="1" smtClean="0">
                <a:solidFill>
                  <a:srgbClr val="FF0000"/>
                </a:solidFill>
              </a:rPr>
              <a:t>atch</a:t>
            </a:r>
            <a:r>
              <a:rPr lang="es-ES" altLang="ca-ES" sz="3200" dirty="0" smtClean="0">
                <a:solidFill>
                  <a:srgbClr val="FF0000"/>
                </a:solidFill>
              </a:rPr>
              <a:t> </a:t>
            </a:r>
            <a:r>
              <a:rPr lang="es-ES" altLang="ca-ES" sz="3200" dirty="0">
                <a:solidFill>
                  <a:srgbClr val="FF0000"/>
                </a:solidFill>
              </a:rPr>
              <a:t>a  video </a:t>
            </a:r>
            <a:r>
              <a:rPr lang="es-ES" altLang="ca-ES" sz="3200" dirty="0" err="1">
                <a:solidFill>
                  <a:srgbClr val="FF0000"/>
                </a:solidFill>
              </a:rPr>
              <a:t>about</a:t>
            </a:r>
            <a:r>
              <a:rPr lang="es-ES" altLang="ca-ES" sz="3200" dirty="0">
                <a:solidFill>
                  <a:srgbClr val="FF0000"/>
                </a:solidFill>
              </a:rPr>
              <a:t> </a:t>
            </a:r>
            <a:r>
              <a:rPr lang="es-ES" altLang="ca-ES" sz="3200" dirty="0" err="1">
                <a:solidFill>
                  <a:srgbClr val="FF0000"/>
                </a:solidFill>
              </a:rPr>
              <a:t>an</a:t>
            </a:r>
            <a:r>
              <a:rPr lang="es-ES" altLang="ca-ES" sz="3200" dirty="0">
                <a:solidFill>
                  <a:srgbClr val="FF0000"/>
                </a:solidFill>
              </a:rPr>
              <a:t> </a:t>
            </a:r>
            <a:r>
              <a:rPr lang="es-ES" altLang="ca-ES" sz="3200" dirty="0" err="1">
                <a:solidFill>
                  <a:srgbClr val="FF0000"/>
                </a:solidFill>
              </a:rPr>
              <a:t>aboriginal</a:t>
            </a:r>
            <a:r>
              <a:rPr lang="es-ES" altLang="ca-ES" sz="3200" dirty="0">
                <a:solidFill>
                  <a:srgbClr val="FF0000"/>
                </a:solidFill>
              </a:rPr>
              <a:t> </a:t>
            </a:r>
            <a:r>
              <a:rPr lang="es-ES" altLang="ca-ES" sz="3200" dirty="0" err="1">
                <a:solidFill>
                  <a:srgbClr val="FF0000"/>
                </a:solidFill>
              </a:rPr>
              <a:t>story</a:t>
            </a:r>
            <a:r>
              <a:rPr lang="es-ES" altLang="ca-ES" sz="3200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/>
            <a:endParaRPr lang="es-ES" altLang="ca-ES" sz="3200" dirty="0">
              <a:solidFill>
                <a:srgbClr val="FF0000"/>
              </a:solidFill>
            </a:endParaRPr>
          </a:p>
          <a:p>
            <a:pPr eaLnBrk="1" hangingPunct="1"/>
            <a:r>
              <a:rPr lang="es-ES" altLang="ca-ES" sz="3200" dirty="0" smtClean="0">
                <a:solidFill>
                  <a:srgbClr val="FF0000"/>
                </a:solidFill>
              </a:rPr>
              <a:t>Open </a:t>
            </a:r>
            <a:r>
              <a:rPr lang="es-ES" altLang="ca-ES" sz="3200" dirty="0" err="1" smtClean="0">
                <a:solidFill>
                  <a:srgbClr val="FF0000"/>
                </a:solidFill>
              </a:rPr>
              <a:t>the</a:t>
            </a:r>
            <a:r>
              <a:rPr lang="es-ES" altLang="ca-ES" sz="3200" dirty="0" smtClean="0">
                <a:solidFill>
                  <a:srgbClr val="FF0000"/>
                </a:solidFill>
              </a:rPr>
              <a:t> link </a:t>
            </a:r>
            <a:r>
              <a:rPr lang="es-ES" altLang="ca-ES" sz="3200" dirty="0" err="1" smtClean="0">
                <a:solidFill>
                  <a:srgbClr val="FF0000"/>
                </a:solidFill>
              </a:rPr>
              <a:t>below</a:t>
            </a:r>
            <a:endParaRPr lang="es-ES" altLang="ca-ES" sz="3200" dirty="0">
              <a:solidFill>
                <a:srgbClr val="FF0000"/>
              </a:solidFill>
            </a:endParaRPr>
          </a:p>
        </p:txBody>
      </p:sp>
      <p:sp>
        <p:nvSpPr>
          <p:cNvPr id="19460" name="3 Marcador de contenido"/>
          <p:cNvSpPr>
            <a:spLocks noGrp="1"/>
          </p:cNvSpPr>
          <p:nvPr>
            <p:ph sz="half" idx="2"/>
          </p:nvPr>
        </p:nvSpPr>
        <p:spPr>
          <a:xfrm>
            <a:off x="1981200" y="3644901"/>
            <a:ext cx="3035300" cy="1655763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dirty="0" smtClean="0">
                <a:hlinkClick r:id="rId2"/>
              </a:rPr>
              <a:t>http://www.youtube.com/watch?v=xDJrnldb08o</a:t>
            </a:r>
            <a:endParaRPr lang="es-ES" dirty="0" smtClean="0"/>
          </a:p>
        </p:txBody>
      </p:sp>
      <p:sp>
        <p:nvSpPr>
          <p:cNvPr id="22533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959600" y="1341439"/>
            <a:ext cx="2952750" cy="574675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es-ES" altLang="ca-ES" sz="3600"/>
              <a:t>LET’S PAINT:</a:t>
            </a:r>
          </a:p>
        </p:txBody>
      </p:sp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1919288" y="5589588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Times New Roman" panose="02020603050405020304" pitchFamily="18" charset="0"/>
                <a:hlinkClick r:id="rId3"/>
              </a:rPr>
              <a:t>what is a wombat</a:t>
            </a: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2535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altLang="en-US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313802"/>
              </p:ext>
            </p:extLst>
          </p:nvPr>
        </p:nvGraphicFramePr>
        <p:xfrm>
          <a:off x="7000874" y="2595561"/>
          <a:ext cx="4537075" cy="375444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744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6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Success Criteria</a:t>
                      </a:r>
                      <a:endParaRPr lang="en-GB" sz="1600" dirty="0"/>
                    </a:p>
                  </a:txBody>
                  <a:tcPr marL="91472" marR="91472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Code</a:t>
                      </a:r>
                      <a:r>
                        <a:rPr lang="en-GB" sz="900" baseline="0" dirty="0" smtClean="0"/>
                        <a:t> / comment</a:t>
                      </a:r>
                      <a:endParaRPr lang="en-GB" sz="900" dirty="0" smtClean="0"/>
                    </a:p>
                  </a:txBody>
                  <a:tcPr marL="91472" marR="91472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Know</a:t>
                      </a:r>
                      <a:r>
                        <a:rPr lang="en-GB" sz="1600" dirty="0" smtClean="0"/>
                        <a:t> what</a:t>
                      </a:r>
                      <a:r>
                        <a:rPr lang="en-GB" sz="1600" baseline="0" dirty="0" smtClean="0"/>
                        <a:t> dreamtime is.</a:t>
                      </a:r>
                      <a:endParaRPr lang="en-GB" sz="1600" dirty="0" smtClean="0"/>
                    </a:p>
                  </a:txBody>
                  <a:tcPr marL="91472" marR="91472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72" marR="91472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Observe</a:t>
                      </a:r>
                      <a:r>
                        <a:rPr lang="en-GB" sz="1600" baseline="0" dirty="0" smtClean="0"/>
                        <a:t> video of wombat and kangaroo</a:t>
                      </a:r>
                      <a:endParaRPr lang="en-GB" sz="1600" dirty="0"/>
                    </a:p>
                  </a:txBody>
                  <a:tcPr marL="91472" marR="91472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91472" marR="91472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/>
                        <a:t>U</a:t>
                      </a:r>
                      <a:r>
                        <a:rPr lang="en-GB" sz="1600" b="1" dirty="0" smtClean="0"/>
                        <a:t>nderstand</a:t>
                      </a:r>
                      <a:r>
                        <a:rPr lang="en-GB" sz="1600" b="1" baseline="0" dirty="0" smtClean="0"/>
                        <a:t> wombat and kangaroo’s feelings</a:t>
                      </a:r>
                      <a:endParaRPr lang="en-GB" sz="1600" dirty="0" smtClean="0"/>
                    </a:p>
                  </a:txBody>
                  <a:tcPr marL="91472" marR="91472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72" marR="91472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Identify</a:t>
                      </a:r>
                      <a:r>
                        <a:rPr lang="en-GB" sz="1600" baseline="0" dirty="0" smtClean="0"/>
                        <a:t> happy / sad / angry</a:t>
                      </a:r>
                      <a:endParaRPr lang="en-GB" sz="1600" dirty="0" smtClean="0"/>
                    </a:p>
                  </a:txBody>
                  <a:tcPr marL="91472" marR="91472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72" marR="91472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Is able</a:t>
                      </a:r>
                      <a:r>
                        <a:rPr lang="en-GB" sz="1600" dirty="0" smtClean="0"/>
                        <a:t> to create</a:t>
                      </a:r>
                      <a:r>
                        <a:rPr lang="en-GB" sz="1600" baseline="0" dirty="0" smtClean="0"/>
                        <a:t> a picture using aboriginal tools and colours.</a:t>
                      </a:r>
                      <a:endParaRPr lang="en-GB" sz="1600" dirty="0" smtClean="0"/>
                    </a:p>
                  </a:txBody>
                  <a:tcPr marL="91472" marR="91472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72" marR="91472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Uses</a:t>
                      </a:r>
                      <a:r>
                        <a:rPr lang="en-GB" sz="1600" baseline="0" dirty="0" smtClean="0"/>
                        <a:t> correct tools.</a:t>
                      </a:r>
                      <a:endParaRPr lang="en-GB" sz="1600" dirty="0"/>
                    </a:p>
                  </a:txBody>
                  <a:tcPr marL="91472" marR="91472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72" marR="91472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Uses correct colours.</a:t>
                      </a:r>
                      <a:endParaRPr lang="en-GB" sz="1600" dirty="0"/>
                    </a:p>
                  </a:txBody>
                  <a:tcPr marL="91472" marR="91472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72" marR="91472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Follows the order of sequence.</a:t>
                      </a:r>
                      <a:endParaRPr lang="en-GB" sz="1600" dirty="0"/>
                    </a:p>
                  </a:txBody>
                  <a:tcPr marL="91472" marR="91472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72" marR="91472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2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989138"/>
            <a:ext cx="292100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714" y="252549"/>
            <a:ext cx="2713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Kangaroo template to copy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0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254000"/>
            <a:ext cx="7413625" cy="612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754" y="69334"/>
            <a:ext cx="2713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Kangaroo template to copy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598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“DREAMTIME”</vt:lpstr>
      <vt:lpstr>PowerPoint Presentation</vt:lpstr>
      <vt:lpstr>PowerPoint Presentation</vt:lpstr>
    </vt:vector>
  </TitlesOfParts>
  <Company>Wilson Stuart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Fowler</dc:creator>
  <cp:lastModifiedBy>Natasha Fowler</cp:lastModifiedBy>
  <cp:revision>1</cp:revision>
  <dcterms:created xsi:type="dcterms:W3CDTF">2020-06-02T07:21:51Z</dcterms:created>
  <dcterms:modified xsi:type="dcterms:W3CDTF">2020-06-02T07:22:05Z</dcterms:modified>
</cp:coreProperties>
</file>